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B0D5AC0-5D4D-14EB-DC87-1BE478A728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677" y="0"/>
            <a:ext cx="91426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2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Miao</dc:creator>
  <cp:lastModifiedBy>13836985140@163.com</cp:lastModifiedBy>
  <cp:revision>2</cp:revision>
  <dcterms:created xsi:type="dcterms:W3CDTF">2022-05-17T02:55:06Z</dcterms:created>
  <dcterms:modified xsi:type="dcterms:W3CDTF">2022-05-17T02:55:42Z</dcterms:modified>
</cp:coreProperties>
</file>